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538C"/>
    <a:srgbClr val="204F87"/>
    <a:srgbClr val="144D64"/>
    <a:srgbClr val="C55A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526" autoAdjust="0"/>
    <p:restoredTop sz="94660"/>
  </p:normalViewPr>
  <p:slideViewPr>
    <p:cSldViewPr snapToGrid="0">
      <p:cViewPr varScale="1">
        <p:scale>
          <a:sx n="41" d="100"/>
          <a:sy n="41" d="100"/>
        </p:scale>
        <p:origin x="227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67732-B949-48F8-A297-1B4276B9A126}" type="datetimeFigureOut">
              <a:rPr lang="pt-BR" smtClean="0"/>
              <a:t>17/09/2025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1424A-A6EF-46B5-B56B-F8A344441EEA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890147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67732-B949-48F8-A297-1B4276B9A126}" type="datetimeFigureOut">
              <a:rPr lang="pt-BR" smtClean="0"/>
              <a:t>17/09/2025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1424A-A6EF-46B5-B56B-F8A344441EEA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58961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67732-B949-48F8-A297-1B4276B9A126}" type="datetimeFigureOut">
              <a:rPr lang="pt-BR" smtClean="0"/>
              <a:t>17/09/2025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1424A-A6EF-46B5-B56B-F8A344441EEA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84230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67732-B949-48F8-A297-1B4276B9A126}" type="datetimeFigureOut">
              <a:rPr lang="pt-BR" smtClean="0"/>
              <a:t>17/09/2025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1424A-A6EF-46B5-B56B-F8A344441EEA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86099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67732-B949-48F8-A297-1B4276B9A126}" type="datetimeFigureOut">
              <a:rPr lang="pt-BR" smtClean="0"/>
              <a:t>17/09/2025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1424A-A6EF-46B5-B56B-F8A344441EEA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92728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67732-B949-48F8-A297-1B4276B9A126}" type="datetimeFigureOut">
              <a:rPr lang="pt-BR" smtClean="0"/>
              <a:t>17/09/2025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1424A-A6EF-46B5-B56B-F8A344441EEA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84027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67732-B949-48F8-A297-1B4276B9A126}" type="datetimeFigureOut">
              <a:rPr lang="pt-BR" smtClean="0"/>
              <a:t>17/09/2025</a:t>
            </a:fld>
            <a:endParaRPr lang="pt-B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1424A-A6EF-46B5-B56B-F8A344441EEA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16837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67732-B949-48F8-A297-1B4276B9A126}" type="datetimeFigureOut">
              <a:rPr lang="pt-BR" smtClean="0"/>
              <a:t>17/09/2025</a:t>
            </a:fld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1424A-A6EF-46B5-B56B-F8A344441EEA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07763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67732-B949-48F8-A297-1B4276B9A126}" type="datetimeFigureOut">
              <a:rPr lang="pt-BR" smtClean="0"/>
              <a:t>17/09/2025</a:t>
            </a:fld>
            <a:endParaRPr lang="pt-B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1424A-A6EF-46B5-B56B-F8A344441EEA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65592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67732-B949-48F8-A297-1B4276B9A126}" type="datetimeFigureOut">
              <a:rPr lang="pt-BR" smtClean="0"/>
              <a:t>17/09/2025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1424A-A6EF-46B5-B56B-F8A344441EEA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78888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pt-BR" dirty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67732-B949-48F8-A297-1B4276B9A126}" type="datetimeFigureOut">
              <a:rPr lang="pt-BR" smtClean="0"/>
              <a:t>17/09/2025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31424A-A6EF-46B5-B56B-F8A344441EEA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42711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B67732-B949-48F8-A297-1B4276B9A126}" type="datetimeFigureOut">
              <a:rPr lang="pt-BR" smtClean="0"/>
              <a:t>17/09/2025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31424A-A6EF-46B5-B56B-F8A344441EEA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21733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ixaDeTexto 261">
            <a:extLst>
              <a:ext uri="{FF2B5EF4-FFF2-40B4-BE49-F238E27FC236}">
                <a16:creationId xmlns:a16="http://schemas.microsoft.com/office/drawing/2014/main" id="{0CE60BFA-166E-2ABF-85D4-02B5312468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3027" y="1651717"/>
            <a:ext cx="6291941" cy="563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70482" tIns="35241" rIns="70482" bIns="35241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pt-BR" sz="1600" b="1" dirty="0"/>
              <a:t>TÍTULO: MÁXIMO 150 CARACTERES, ARIAL 14, NEGRITO, CAIXA ALTA E CENTRALIZADO</a:t>
            </a:r>
          </a:p>
        </p:txBody>
      </p:sp>
      <p:sp>
        <p:nvSpPr>
          <p:cNvPr id="10" name="CaixaDeTexto 262">
            <a:extLst>
              <a:ext uri="{FF2B5EF4-FFF2-40B4-BE49-F238E27FC236}">
                <a16:creationId xmlns:a16="http://schemas.microsoft.com/office/drawing/2014/main" id="{FD3C24D7-C1BC-C622-714D-F5EE2F9BC9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3027" y="2389639"/>
            <a:ext cx="6291941" cy="5020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70482" tIns="35241" rIns="70482" bIns="35241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pt-BR" altLang="pt-BR" sz="1200" dirty="0"/>
              <a:t>Autores: Nome Completo (Arial 12) </a:t>
            </a:r>
            <a:endParaRPr lang="pt-BR" sz="1200" dirty="0"/>
          </a:p>
          <a:p>
            <a:pPr algn="ctr" eaLnBrk="1" hangingPunct="1">
              <a:spcAft>
                <a:spcPts val="600"/>
              </a:spcAft>
            </a:pPr>
            <a:r>
              <a:rPr lang="pt-PT" sz="1100" baseline="30000" dirty="0"/>
              <a:t> 1</a:t>
            </a:r>
            <a:r>
              <a:rPr lang="pt-PT" sz="1100" dirty="0"/>
              <a:t> Filiação: </a:t>
            </a:r>
            <a:r>
              <a:rPr lang="pt-BR" sz="1100" dirty="0"/>
              <a:t>Instituição (</a:t>
            </a:r>
            <a:r>
              <a:rPr lang="pt-BR" altLang="pt-BR" sz="1100" dirty="0"/>
              <a:t>Arial 11)</a:t>
            </a:r>
          </a:p>
        </p:txBody>
      </p:sp>
      <p:sp>
        <p:nvSpPr>
          <p:cNvPr id="11" name="CaixaDeTexto 12">
            <a:extLst>
              <a:ext uri="{FF2B5EF4-FFF2-40B4-BE49-F238E27FC236}">
                <a16:creationId xmlns:a16="http://schemas.microsoft.com/office/drawing/2014/main" id="{FB3D4C7B-7DA7-3761-A89E-6C3F18723A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3027" y="3216690"/>
            <a:ext cx="6324178" cy="266001"/>
          </a:xfrm>
          <a:prstGeom prst="rect">
            <a:avLst/>
          </a:prstGeom>
          <a:solidFill>
            <a:srgbClr val="21538C"/>
          </a:solidFill>
          <a:ln w="9525">
            <a:noFill/>
            <a:miter lim="800000"/>
            <a:headEnd/>
            <a:tailEnd/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 wrap="square" lIns="80547" tIns="40274" rIns="80547" bIns="40274">
            <a:spAutoFit/>
          </a:bodyPr>
          <a:lstStyle/>
          <a:p>
            <a:pPr algn="ctr" defTabSz="335192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200" b="1" spc="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INTRODUÇÃO</a:t>
            </a:r>
          </a:p>
        </p:txBody>
      </p:sp>
      <p:pic>
        <p:nvPicPr>
          <p:cNvPr id="14" name="Imagem 13">
            <a:extLst>
              <a:ext uri="{FF2B5EF4-FFF2-40B4-BE49-F238E27FC236}">
                <a16:creationId xmlns:a16="http://schemas.microsoft.com/office/drawing/2014/main" id="{7F94E582-6B90-1073-079A-0A3AFD30867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927" b="9261"/>
          <a:stretch/>
        </p:blipFill>
        <p:spPr>
          <a:xfrm>
            <a:off x="2272349" y="125489"/>
            <a:ext cx="2313296" cy="1322133"/>
          </a:xfrm>
          <a:prstGeom prst="rect">
            <a:avLst/>
          </a:prstGeom>
        </p:spPr>
      </p:pic>
      <p:sp>
        <p:nvSpPr>
          <p:cNvPr id="15" name="CaixaDeTexto 14">
            <a:extLst>
              <a:ext uri="{FF2B5EF4-FFF2-40B4-BE49-F238E27FC236}">
                <a16:creationId xmlns:a16="http://schemas.microsoft.com/office/drawing/2014/main" id="{7004724D-BCEF-192D-F053-51E4645E9181}"/>
              </a:ext>
            </a:extLst>
          </p:cNvPr>
          <p:cNvSpPr txBox="1"/>
          <p:nvPr/>
        </p:nvSpPr>
        <p:spPr>
          <a:xfrm>
            <a:off x="315264" y="3528784"/>
            <a:ext cx="6291939" cy="113508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just">
              <a:lnSpc>
                <a:spcPct val="150000"/>
              </a:lnSpc>
            </a:pPr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Apresente de forma concisa a temática da experiência em no máximo 300 caracteres, incluindo os espaços. Utilize fonte Arial ou Times New Roman 12.</a:t>
            </a:r>
            <a:b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1200" dirty="0">
              <a:noFill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CaixaDeTexto 12">
            <a:extLst>
              <a:ext uri="{FF2B5EF4-FFF2-40B4-BE49-F238E27FC236}">
                <a16:creationId xmlns:a16="http://schemas.microsoft.com/office/drawing/2014/main" id="{0F86BBB4-9F7E-597E-AC53-5E34D46BA1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3027" y="4821193"/>
            <a:ext cx="6324173" cy="266001"/>
          </a:xfrm>
          <a:prstGeom prst="rect">
            <a:avLst/>
          </a:prstGeom>
          <a:solidFill>
            <a:srgbClr val="21538C"/>
          </a:solidFill>
          <a:ln w="9525">
            <a:noFill/>
            <a:miter lim="800000"/>
            <a:headEnd/>
            <a:tailEnd/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 wrap="square" lIns="80547" tIns="40274" rIns="80547" bIns="40274">
            <a:spAutoFit/>
          </a:bodyPr>
          <a:lstStyle/>
          <a:p>
            <a:pPr algn="ctr" defTabSz="335192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200" b="1" spc="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</a:t>
            </a:r>
          </a:p>
        </p:txBody>
      </p:sp>
      <p:sp>
        <p:nvSpPr>
          <p:cNvPr id="18" name="CaixaDeTexto 12">
            <a:extLst>
              <a:ext uri="{FF2B5EF4-FFF2-40B4-BE49-F238E27FC236}">
                <a16:creationId xmlns:a16="http://schemas.microsoft.com/office/drawing/2014/main" id="{DBF494C9-75E5-037F-E4AD-433216FB21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5263" y="6471011"/>
            <a:ext cx="6291937" cy="281389"/>
          </a:xfrm>
          <a:prstGeom prst="rect">
            <a:avLst/>
          </a:prstGeom>
          <a:solidFill>
            <a:srgbClr val="21538C"/>
          </a:solidFill>
          <a:ln w="9525">
            <a:noFill/>
            <a:miter lim="800000"/>
            <a:headEnd/>
            <a:tailEnd/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 wrap="square" lIns="80547" tIns="40274" rIns="80547" bIns="40274">
            <a:spAutoFit/>
          </a:bodyPr>
          <a:lstStyle/>
          <a:p>
            <a:pPr algn="ctr" defTabSz="3351921">
              <a:defRPr/>
            </a:pPr>
            <a:r>
              <a:rPr lang="pt-BR" sz="1300" b="1" spc="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MATERIAIS E MÉTODOS</a:t>
            </a:r>
          </a:p>
        </p:txBody>
      </p:sp>
      <p:sp>
        <p:nvSpPr>
          <p:cNvPr id="19" name="CaixaDeTexto 12">
            <a:extLst>
              <a:ext uri="{FF2B5EF4-FFF2-40B4-BE49-F238E27FC236}">
                <a16:creationId xmlns:a16="http://schemas.microsoft.com/office/drawing/2014/main" id="{E855233C-07B1-290D-573C-0C2E33E910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5263" y="8378812"/>
            <a:ext cx="6291937" cy="281389"/>
          </a:xfrm>
          <a:prstGeom prst="rect">
            <a:avLst/>
          </a:prstGeom>
          <a:solidFill>
            <a:srgbClr val="21538C"/>
          </a:solidFill>
          <a:ln w="9525">
            <a:noFill/>
            <a:miter lim="800000"/>
            <a:headEnd/>
            <a:tailEnd/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 wrap="square" lIns="80547" tIns="40274" rIns="80547" bIns="40274">
            <a:spAutoFit/>
          </a:bodyPr>
          <a:lstStyle/>
          <a:p>
            <a:pPr algn="ctr" defTabSz="3351921">
              <a:defRPr/>
            </a:pPr>
            <a:r>
              <a:rPr lang="pt-BR" sz="1300" b="1" spc="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RESULTADOS E DISCUSSÃO</a:t>
            </a:r>
          </a:p>
        </p:txBody>
      </p:sp>
      <p:sp>
        <p:nvSpPr>
          <p:cNvPr id="21" name="CaixaDeTexto 12">
            <a:extLst>
              <a:ext uri="{FF2B5EF4-FFF2-40B4-BE49-F238E27FC236}">
                <a16:creationId xmlns:a16="http://schemas.microsoft.com/office/drawing/2014/main" id="{DCFC9961-E051-F2E3-B214-7CAA3A9AC3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3031" y="10079125"/>
            <a:ext cx="6291937" cy="281389"/>
          </a:xfrm>
          <a:prstGeom prst="rect">
            <a:avLst/>
          </a:prstGeom>
          <a:solidFill>
            <a:srgbClr val="21538C"/>
          </a:solidFill>
          <a:ln w="9525">
            <a:noFill/>
            <a:miter lim="800000"/>
            <a:headEnd/>
            <a:tailEnd/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 wrap="square" lIns="80547" tIns="40274" rIns="80547" bIns="40274">
            <a:spAutoFit/>
          </a:bodyPr>
          <a:lstStyle/>
          <a:p>
            <a:pPr algn="ctr" defTabSz="3351921">
              <a:defRPr/>
            </a:pPr>
            <a:r>
              <a:rPr lang="pt-BR" sz="1300" b="1" spc="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CONCLUSÃO</a:t>
            </a:r>
          </a:p>
        </p:txBody>
      </p:sp>
      <p:sp>
        <p:nvSpPr>
          <p:cNvPr id="23" name="CaixaDeTexto 22">
            <a:extLst>
              <a:ext uri="{FF2B5EF4-FFF2-40B4-BE49-F238E27FC236}">
                <a16:creationId xmlns:a16="http://schemas.microsoft.com/office/drawing/2014/main" id="{AB66DE40-2835-EAE2-CCBE-9B04C5989AFE}"/>
              </a:ext>
            </a:extLst>
          </p:cNvPr>
          <p:cNvSpPr txBox="1"/>
          <p:nvPr/>
        </p:nvSpPr>
        <p:spPr>
          <a:xfrm>
            <a:off x="315263" y="5087194"/>
            <a:ext cx="6291937" cy="113508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50000"/>
              </a:lnSpc>
            </a:pPr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No máximo 300 caracteres.</a:t>
            </a:r>
            <a:b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1200" dirty="0">
              <a:noFill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84815BD5-B793-A1E3-DD9A-E5091E0985B6}"/>
              </a:ext>
            </a:extLst>
          </p:cNvPr>
          <p:cNvSpPr txBox="1"/>
          <p:nvPr/>
        </p:nvSpPr>
        <p:spPr>
          <a:xfrm>
            <a:off x="315263" y="6756483"/>
            <a:ext cx="6291937" cy="134192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50000"/>
              </a:lnSpc>
            </a:pPr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No máximo 500 caracteres.</a:t>
            </a:r>
            <a:b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1200" dirty="0">
              <a:noFill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CaixaDeTexto 25">
            <a:extLst>
              <a:ext uri="{FF2B5EF4-FFF2-40B4-BE49-F238E27FC236}">
                <a16:creationId xmlns:a16="http://schemas.microsoft.com/office/drawing/2014/main" id="{E9F8ED9D-F740-9933-B236-02371317C70A}"/>
              </a:ext>
            </a:extLst>
          </p:cNvPr>
          <p:cNvSpPr txBox="1"/>
          <p:nvPr/>
        </p:nvSpPr>
        <p:spPr>
          <a:xfrm>
            <a:off x="315263" y="8701309"/>
            <a:ext cx="6291937" cy="113508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50000"/>
              </a:lnSpc>
            </a:pPr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No máximo 500 caracteres.</a:t>
            </a:r>
            <a:b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1200" dirty="0">
              <a:noFill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CaixaDeTexto 26">
            <a:extLst>
              <a:ext uri="{FF2B5EF4-FFF2-40B4-BE49-F238E27FC236}">
                <a16:creationId xmlns:a16="http://schemas.microsoft.com/office/drawing/2014/main" id="{CDEA8012-1202-6E6D-CB93-7FBA5813DDD8}"/>
              </a:ext>
            </a:extLst>
          </p:cNvPr>
          <p:cNvSpPr txBox="1"/>
          <p:nvPr/>
        </p:nvSpPr>
        <p:spPr>
          <a:xfrm>
            <a:off x="315263" y="10365944"/>
            <a:ext cx="6291937" cy="113508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150000"/>
              </a:lnSpc>
            </a:pPr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No máximo 300 caracteres.</a:t>
            </a:r>
            <a:b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1200" dirty="0">
              <a:noFill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" name="Imagem 29">
            <a:extLst>
              <a:ext uri="{FF2B5EF4-FFF2-40B4-BE49-F238E27FC236}">
                <a16:creationId xmlns:a16="http://schemas.microsoft.com/office/drawing/2014/main" id="{AD441264-3565-DCA0-37FD-5286E928AEB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855" t="16133" r="13591" b="43436"/>
          <a:stretch/>
        </p:blipFill>
        <p:spPr>
          <a:xfrm>
            <a:off x="4673297" y="10908257"/>
            <a:ext cx="2184703" cy="1341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013037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376</TotalTime>
  <Words>93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Usuário do Windows</dc:creator>
  <cp:lastModifiedBy>Fábio Reis</cp:lastModifiedBy>
  <cp:revision>17</cp:revision>
  <dcterms:created xsi:type="dcterms:W3CDTF">2024-04-29T20:33:24Z</dcterms:created>
  <dcterms:modified xsi:type="dcterms:W3CDTF">2025-09-17T23:08:53Z</dcterms:modified>
</cp:coreProperties>
</file>